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sldIdLst>
    <p:sldId id="385" r:id="rId2"/>
    <p:sldId id="372" r:id="rId3"/>
    <p:sldId id="396" r:id="rId4"/>
  </p:sldIdLst>
  <p:sldSz cx="10691813" cy="7559675"/>
  <p:notesSz cx="6858000" cy="9144000"/>
  <p:defaultTextStyle>
    <a:defPPr>
      <a:defRPr lang="en-US"/>
    </a:defPPr>
    <a:lvl1pPr marL="0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6"/>
    <p:restoredTop sz="94625"/>
  </p:normalViewPr>
  <p:slideViewPr>
    <p:cSldViewPr snapToGrid="0" snapToObjects="1">
      <p:cViewPr varScale="1">
        <p:scale>
          <a:sx n="95" d="100"/>
          <a:sy n="95" d="100"/>
        </p:scale>
        <p:origin x="10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FCEB2-8EF5-B642-8FD6-8C9B7EA86B23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8B7E0-23C4-3E41-AD65-29555CEE2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72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893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7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29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23973B4-8EC8-3E4E-8D5D-DEC360F399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691813" cy="4619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000BC9F-9DB8-6C49-B1F0-6DD6768200E4}"/>
              </a:ext>
            </a:extLst>
          </p:cNvPr>
          <p:cNvSpPr/>
          <p:nvPr userDrawn="1"/>
        </p:nvSpPr>
        <p:spPr>
          <a:xfrm>
            <a:off x="0" y="7503244"/>
            <a:ext cx="10691813" cy="979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15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92A2A1-3C62-1340-B793-06128D9CC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378" t="38730" r="47387" b="42273"/>
          <a:stretch/>
        </p:blipFill>
        <p:spPr>
          <a:xfrm>
            <a:off x="8580555" y="6714454"/>
            <a:ext cx="1863524" cy="7526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7AD587-23ED-E244-AE6D-370F434F6A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211" r="6667"/>
          <a:stretch/>
        </p:blipFill>
        <p:spPr>
          <a:xfrm>
            <a:off x="252662" y="6531482"/>
            <a:ext cx="2231859" cy="91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99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21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78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57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0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95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08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14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72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5F7B5-2BD6-6F47-8287-852926B2AD19}" type="datetimeFigureOut">
              <a:rPr lang="en-US" smtClean="0"/>
              <a:t>12/26/24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8C00C-202C-6B42-B7AC-B6D812A19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9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3">
            <a:extLst>
              <a:ext uri="{FF2B5EF4-FFF2-40B4-BE49-F238E27FC236}">
                <a16:creationId xmlns:a16="http://schemas.microsoft.com/office/drawing/2014/main" id="{65B570A1-704F-054C-94CC-9D87378EF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4918920"/>
            <a:ext cx="106589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b="1" dirty="0">
                <a:solidFill>
                  <a:srgbClr val="C00000"/>
                </a:solidFill>
                <a:latin typeface="Cambria" panose="02040503050406030204" pitchFamily="18" charset="0"/>
              </a:rPr>
              <a:t>TÍTULO DA APRESENTAÇÃO</a:t>
            </a:r>
          </a:p>
          <a:p>
            <a:pPr algn="ctr"/>
            <a:r>
              <a:rPr lang="en-GB" sz="1800" dirty="0">
                <a:solidFill>
                  <a:srgbClr val="C00000"/>
                </a:solidFill>
                <a:latin typeface="Cambria" panose="02040503050406030204" pitchFamily="18" charset="0"/>
              </a:rPr>
              <a:t>Sub-</a:t>
            </a:r>
            <a:r>
              <a:rPr lang="en-GB" sz="1800" dirty="0" err="1">
                <a:solidFill>
                  <a:srgbClr val="C00000"/>
                </a:solidFill>
                <a:latin typeface="Cambria" panose="02040503050406030204" pitchFamily="18" charset="0"/>
              </a:rPr>
              <a:t>título</a:t>
            </a:r>
            <a:r>
              <a:rPr lang="en-GB" sz="1800" dirty="0">
                <a:solidFill>
                  <a:srgbClr val="C00000"/>
                </a:solidFill>
                <a:latin typeface="Cambria" panose="02040503050406030204" pitchFamily="18" charset="0"/>
              </a:rPr>
              <a:t> da </a:t>
            </a:r>
            <a:r>
              <a:rPr lang="en-GB" sz="1800" dirty="0" err="1">
                <a:solidFill>
                  <a:srgbClr val="C00000"/>
                </a:solidFill>
                <a:latin typeface="Cambria" panose="02040503050406030204" pitchFamily="18" charset="0"/>
              </a:rPr>
              <a:t>apresentação</a:t>
            </a:r>
            <a:endParaRPr lang="en-GB" sz="18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9DAB837E-18A6-0343-A5C2-FDCF8EC17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6189722"/>
            <a:ext cx="1065891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pt-PT" sz="1400" b="1" dirty="0">
                <a:solidFill>
                  <a:srgbClr val="C00000"/>
                </a:solidFill>
                <a:latin typeface="Cambria" panose="02040503050406030204" pitchFamily="18" charset="0"/>
              </a:rPr>
              <a:t>DATA</a:t>
            </a:r>
            <a:endParaRPr lang="en-GB" sz="14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E2457-04E4-714D-BE14-97955E830720}"/>
              </a:ext>
            </a:extLst>
          </p:cNvPr>
          <p:cNvSpPr/>
          <p:nvPr/>
        </p:nvSpPr>
        <p:spPr>
          <a:xfrm>
            <a:off x="0" y="4160017"/>
            <a:ext cx="10691813" cy="979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15"/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id="{19226F68-19A3-202C-A641-2DA8B6246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68586"/>
            <a:ext cx="10691814" cy="37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08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085BE2-CE41-249E-2087-07A3B6FBCE5B}"/>
              </a:ext>
            </a:extLst>
          </p:cNvPr>
          <p:cNvSpPr txBox="1"/>
          <p:nvPr/>
        </p:nvSpPr>
        <p:spPr>
          <a:xfrm>
            <a:off x="1097386" y="1383500"/>
            <a:ext cx="7619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1. Título do ponto 1</a:t>
            </a:r>
            <a:endParaRPr lang="en-US" sz="40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12E0A1-5421-AC43-F71C-7A8381CFED1A}"/>
              </a:ext>
            </a:extLst>
          </p:cNvPr>
          <p:cNvSpPr txBox="1"/>
          <p:nvPr/>
        </p:nvSpPr>
        <p:spPr>
          <a:xfrm>
            <a:off x="1097386" y="2133896"/>
            <a:ext cx="8636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b="1" dirty="0">
                <a:solidFill>
                  <a:srgbClr val="C00000"/>
                </a:solidFill>
                <a:latin typeface="Cambria" panose="02040503050406030204" pitchFamily="18" charset="0"/>
              </a:rPr>
              <a:t>1.1. </a:t>
            </a:r>
            <a:r>
              <a:rPr lang="pt-PT" sz="2200" b="1" dirty="0" err="1">
                <a:solidFill>
                  <a:srgbClr val="C00000"/>
                </a:solidFill>
                <a:latin typeface="Cambria" panose="02040503050406030204" pitchFamily="18" charset="0"/>
              </a:rPr>
              <a:t>Sub-título</a:t>
            </a:r>
            <a:r>
              <a:rPr lang="pt-PT" sz="2200" b="1" dirty="0">
                <a:solidFill>
                  <a:srgbClr val="C00000"/>
                </a:solidFill>
                <a:latin typeface="Cambria" panose="02040503050406030204" pitchFamily="18" charset="0"/>
              </a:rPr>
              <a:t> do ponto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98A5B-F469-33D2-306E-AC9B3269796F}"/>
              </a:ext>
            </a:extLst>
          </p:cNvPr>
          <p:cNvSpPr txBox="1"/>
          <p:nvPr/>
        </p:nvSpPr>
        <p:spPr>
          <a:xfrm>
            <a:off x="1097386" y="2791959"/>
            <a:ext cx="8451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PT" sz="1800" dirty="0">
                <a:latin typeface="Cambria" panose="02040503050406030204" pitchFamily="18" charset="0"/>
              </a:rPr>
              <a:t>Conteúdo do ponto 1.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>
                <a:latin typeface="Cambria" panose="02040503050406030204" pitchFamily="18" charset="0"/>
              </a:rPr>
              <a:t>Conteúdo do ponto 1.</a:t>
            </a:r>
            <a:endParaRPr lang="en-GB" sz="18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86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82E2457-04E4-714D-BE14-97955E830720}"/>
              </a:ext>
            </a:extLst>
          </p:cNvPr>
          <p:cNvSpPr/>
          <p:nvPr/>
        </p:nvSpPr>
        <p:spPr>
          <a:xfrm>
            <a:off x="0" y="4160017"/>
            <a:ext cx="10691813" cy="979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15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F810E0B-DF8C-E244-9920-0E8B08607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5698343"/>
            <a:ext cx="10691813" cy="35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t-PT" sz="1727" b="1" dirty="0">
                <a:solidFill>
                  <a:srgbClr val="C00000"/>
                </a:solidFill>
                <a:latin typeface="Cambria" panose="02040503050406030204" pitchFamily="18" charset="0"/>
                <a:ea typeface="Helvetica Neue Light" charset="0"/>
                <a:cs typeface="Helvetica Neue Light" charset="0"/>
              </a:rPr>
              <a:t>OBRIGADO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4C252E-1D76-9834-1581-D3CBEB675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68586"/>
            <a:ext cx="10691814" cy="37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12752</TotalTime>
  <Words>30</Words>
  <Application>Microsoft Macintosh PowerPoint</Application>
  <PresentationFormat>Custom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Masters</dc:creator>
  <cp:lastModifiedBy>Ana Reis</cp:lastModifiedBy>
  <cp:revision>216</cp:revision>
  <cp:lastPrinted>2024-10-11T16:53:08Z</cp:lastPrinted>
  <dcterms:created xsi:type="dcterms:W3CDTF">2018-09-12T08:34:01Z</dcterms:created>
  <dcterms:modified xsi:type="dcterms:W3CDTF">2024-12-26T12:39:46Z</dcterms:modified>
</cp:coreProperties>
</file>