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6" r:id="rId3"/>
    <p:sldId id="258" r:id="rId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16"/>
    <p:restoredTop sz="94637"/>
  </p:normalViewPr>
  <p:slideViewPr>
    <p:cSldViewPr snapToGrid="0">
      <p:cViewPr varScale="1">
        <p:scale>
          <a:sx n="90" d="100"/>
          <a:sy n="90" d="100"/>
        </p:scale>
        <p:origin x="1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34271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23644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005263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85668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3163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84916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712955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7309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816876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56754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338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2F973-CE6A-7541-9A22-62056D5B3C16}" type="datetimeFigureOut">
              <a:rPr lang="en-PT" smtClean="0"/>
              <a:t>26/12/2024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ED7A5-4F10-EC42-A54B-EEC1D964C3F6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9714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C3F2950-195F-C733-B7DD-28A6FFF9F4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52" y="3050384"/>
            <a:ext cx="4009430" cy="1058621"/>
          </a:xfrm>
        </p:spPr>
        <p:txBody>
          <a:bodyPr/>
          <a:lstStyle/>
          <a:p>
            <a:pPr algn="l"/>
            <a:r>
              <a:rPr lang="en-PT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  <a:p>
            <a:pPr algn="l"/>
            <a:r>
              <a:rPr lang="en-P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título da Apresentação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708BAB-1D4D-5BBD-7399-E3537DF927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029" y="2664620"/>
            <a:ext cx="5497027" cy="309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4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148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C3F2950-195F-C733-B7DD-28A6FFF9F4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6368" y="3013316"/>
            <a:ext cx="4244282" cy="315888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PT" sz="1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0B2B46B-CC1F-E7F5-E784-43592527650F}"/>
              </a:ext>
            </a:extLst>
          </p:cNvPr>
          <p:cNvSpPr txBox="1">
            <a:spLocks/>
          </p:cNvSpPr>
          <p:nvPr/>
        </p:nvSpPr>
        <p:spPr>
          <a:xfrm>
            <a:off x="7378599" y="783122"/>
            <a:ext cx="2792612" cy="794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T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título da Apresentação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2543813-8964-B1FB-1ED2-8FCF3DFEA006}"/>
              </a:ext>
            </a:extLst>
          </p:cNvPr>
          <p:cNvSpPr txBox="1">
            <a:spLocks/>
          </p:cNvSpPr>
          <p:nvPr/>
        </p:nvSpPr>
        <p:spPr>
          <a:xfrm>
            <a:off x="626863" y="783122"/>
            <a:ext cx="2792612" cy="794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T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AF759EF-4B29-B15C-BDB3-94EFFCC97B2F}"/>
              </a:ext>
            </a:extLst>
          </p:cNvPr>
          <p:cNvSpPr txBox="1">
            <a:spLocks/>
          </p:cNvSpPr>
          <p:nvPr/>
        </p:nvSpPr>
        <p:spPr>
          <a:xfrm>
            <a:off x="5942706" y="3013316"/>
            <a:ext cx="4244282" cy="315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Duis autem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illum dolore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feugiat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nulla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facilisis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vero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eros et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accumsan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iusto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odio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dignissim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qui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blandit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praesent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luptatum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zzril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delenit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feugait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nulla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facilisi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PT" sz="1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04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48</TotalTime>
  <Words>104</Words>
  <Application>Microsoft Macintosh PowerPoint</Application>
  <PresentationFormat>Custom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Ricardo Soares</dc:creator>
  <cp:lastModifiedBy>Ana Reis</cp:lastModifiedBy>
  <cp:revision>3</cp:revision>
  <dcterms:created xsi:type="dcterms:W3CDTF">2024-12-18T11:35:37Z</dcterms:created>
  <dcterms:modified xsi:type="dcterms:W3CDTF">2024-12-26T13:25:54Z</dcterms:modified>
</cp:coreProperties>
</file>